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sldIdLst>
    <p:sldId id="256" r:id="rId2"/>
    <p:sldId id="281" r:id="rId3"/>
    <p:sldId id="284" r:id="rId4"/>
    <p:sldId id="280" r:id="rId5"/>
    <p:sldId id="258" r:id="rId6"/>
    <p:sldId id="282" r:id="rId7"/>
    <p:sldId id="265" r:id="rId8"/>
    <p:sldId id="257" r:id="rId9"/>
    <p:sldId id="260" r:id="rId10"/>
    <p:sldId id="261" r:id="rId11"/>
    <p:sldId id="279" r:id="rId12"/>
    <p:sldId id="266" r:id="rId13"/>
    <p:sldId id="275" r:id="rId14"/>
    <p:sldId id="267" r:id="rId15"/>
    <p:sldId id="277" r:id="rId16"/>
    <p:sldId id="285" r:id="rId17"/>
    <p:sldId id="263" r:id="rId18"/>
    <p:sldId id="264" r:id="rId19"/>
    <p:sldId id="272" r:id="rId20"/>
    <p:sldId id="271" r:id="rId21"/>
    <p:sldId id="268" r:id="rId22"/>
    <p:sldId id="269" r:id="rId23"/>
    <p:sldId id="273" r:id="rId24"/>
    <p:sldId id="274" r:id="rId25"/>
    <p:sldId id="276" r:id="rId26"/>
    <p:sldId id="278" r:id="rId2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0" autoAdjust="0"/>
    <p:restoredTop sz="94660"/>
  </p:normalViewPr>
  <p:slideViewPr>
    <p:cSldViewPr>
      <p:cViewPr varScale="1">
        <p:scale>
          <a:sx n="87" d="100"/>
          <a:sy n="87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23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03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55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42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57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06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299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1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50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2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8F734-0AC8-4F31-B5C7-3B19F71B5BCF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C32AF-E79C-4BB3-813F-26CD889196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58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8019" y="4797152"/>
            <a:ext cx="7235981" cy="883569"/>
          </a:xfrm>
        </p:spPr>
        <p:txBody>
          <a:bodyPr>
            <a:normAutofit/>
          </a:bodyPr>
          <a:lstStyle/>
          <a:p>
            <a:r>
              <a:rPr lang="hr-HR" sz="3000" b="1" spc="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OBITELJSKA KUĆA VAROŠ SPLIT</a:t>
            </a:r>
            <a:endParaRPr lang="hr-HR" sz="3000" b="1" spc="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9881" y="5589240"/>
            <a:ext cx="6189583" cy="949569"/>
          </a:xfrm>
        </p:spPr>
        <p:txBody>
          <a:bodyPr>
            <a:normAutofit/>
          </a:bodyPr>
          <a:lstStyle/>
          <a:p>
            <a:pPr algn="r"/>
            <a:r>
              <a:rPr lang="hr-HR" sz="2000" spc="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angela vlaić</a:t>
            </a:r>
            <a:endParaRPr lang="hr-HR" sz="2000" spc="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27"/>
          <a:stretch/>
        </p:blipFill>
        <p:spPr>
          <a:xfrm>
            <a:off x="0" y="1124744"/>
            <a:ext cx="9160768" cy="339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gela\Desktop\ppt\PRESJEK01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38359" r="10850" b="39336"/>
          <a:stretch/>
        </p:blipFill>
        <p:spPr bwMode="auto">
          <a:xfrm>
            <a:off x="-443882" y="2924943"/>
            <a:ext cx="9912342" cy="22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335081" y="6254431"/>
            <a:ext cx="2736304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bg1">
                    <a:lumMod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/>
              <a:t>presjek</a:t>
            </a:r>
          </a:p>
        </p:txBody>
      </p:sp>
      <p:pic>
        <p:nvPicPr>
          <p:cNvPr id="4099" name="Picture 3" descr="C:\Users\Angela\Desktop\ppt\linija presjeka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429"/>
          <a:stretch/>
        </p:blipFill>
        <p:spPr bwMode="auto">
          <a:xfrm>
            <a:off x="6588224" y="368828"/>
            <a:ext cx="2016224" cy="119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4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ngela\Desktop\renderi kuca angela\kuca\7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13" y="332656"/>
            <a:ext cx="9240115" cy="57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3d model</a:t>
            </a:r>
          </a:p>
        </p:txBody>
      </p:sp>
    </p:spTree>
    <p:extLst>
      <p:ext uri="{BB962C8B-B14F-4D97-AF65-F5344CB8AC3E}">
        <p14:creationId xmlns:p14="http://schemas.microsoft.com/office/powerpoint/2010/main" val="6961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6335081" y="6254431"/>
            <a:ext cx="2736304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bg1">
                    <a:lumMod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/>
              <a:t>presjek</a:t>
            </a:r>
          </a:p>
        </p:txBody>
      </p:sp>
      <p:pic>
        <p:nvPicPr>
          <p:cNvPr id="6147" name="Picture 3" descr="C:\Users\Angela\Desktop\ppt\linija presjeka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/>
          <a:stretch/>
        </p:blipFill>
        <p:spPr bwMode="auto">
          <a:xfrm>
            <a:off x="6575580" y="404664"/>
            <a:ext cx="2028867" cy="12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ngela\Desktop\ppt\PRESJEK02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3120"/>
            <a:ext cx="9252519" cy="285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3d model</a:t>
            </a:r>
          </a:p>
        </p:txBody>
      </p:sp>
      <p:pic>
        <p:nvPicPr>
          <p:cNvPr id="16387" name="Picture 3" descr="C:\Users\Angela\Desktop\renderi kuca angela\8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>
            <a:off x="-1825" y="1124744"/>
            <a:ext cx="9124950" cy="499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ngela\Desktop\renderi kuca angela\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986653" cy="24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5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335081" y="6254431"/>
            <a:ext cx="2736304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bg1">
                    <a:lumMod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/>
              <a:t>presjek</a:t>
            </a:r>
          </a:p>
        </p:txBody>
      </p:sp>
      <p:pic>
        <p:nvPicPr>
          <p:cNvPr id="7172" name="Picture 4" descr="C:\Users\Angela\Desktop\ppt\linij PRESJEKA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/>
          <a:stretch/>
        </p:blipFill>
        <p:spPr bwMode="auto">
          <a:xfrm>
            <a:off x="6553450" y="404664"/>
            <a:ext cx="2017101" cy="119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gela\Desktop\ppt\PRESJEK3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1186"/>
            <a:ext cx="9182250" cy="265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3d model</a:t>
            </a:r>
          </a:p>
        </p:txBody>
      </p:sp>
      <p:pic>
        <p:nvPicPr>
          <p:cNvPr id="18434" name="Picture 2" descr="C:\Users\Angela\Desktop\renderi kuca angela\kuca\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76263"/>
            <a:ext cx="91249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ngela\Desktop\renderi kuca angela\kuca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539402" cy="22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5478190" cy="38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ngela\Desktop\ppt\FASADA-s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14"/>
            <a:ext cx="9150896" cy="29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ngela\Desktop\ppt\FASADA-2ist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8399"/>
            <a:ext cx="914400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pročelja. S, I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pročelja. J, Z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Angela\Desktop\ppt\fasada j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77" y="548680"/>
            <a:ext cx="9288614" cy="280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ngela\Desktop\ppt\FASADA-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63" y="3645024"/>
            <a:ext cx="9289032" cy="197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6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ngela\Desktop\renderi kuca angela\renderi konstrukcije\7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091" y="1329125"/>
            <a:ext cx="10504091" cy="45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konstrukcija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ax\DRUGA GODINA\RADIONICA ARHITEKTONSKOG PROJEKTIRANJA 1\_split podloge\split_obuhv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6681787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fax\DRUGA GODINA\RADIONICA ARHITEKTONSKOG PROJEKTIRANJA 1\_split podloge\split_obuhva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6" t="13949" r="57946" b="58339"/>
          <a:stretch/>
        </p:blipFill>
        <p:spPr bwMode="auto">
          <a:xfrm>
            <a:off x="4976646" y="3645024"/>
            <a:ext cx="3657655" cy="275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3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gela\Desktop\renderi kuca angela\renderi konstrukcije\4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" y="-603448"/>
            <a:ext cx="9144000" cy="398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ngela\Desktop\renderi kuca angela\renderi konstrukcije\5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2" y="2862540"/>
            <a:ext cx="9175203" cy="399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konstrukcija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gela\Desktop\renderi kuca angela\renderi konstrukcije\1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2"/>
          <a:stretch/>
        </p:blipFill>
        <p:spPr bwMode="auto">
          <a:xfrm>
            <a:off x="-16632" y="1772816"/>
            <a:ext cx="9143999" cy="32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ngela\Desktop\renderi kuca angela\renderi konstrukcije\6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6" y="1340768"/>
            <a:ext cx="9137843" cy="397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konstrukcija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gela\Desktop\renderi kuca angela\renderi konstrukcije\2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32" y="-531440"/>
            <a:ext cx="9289032" cy="40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ngela\Desktop\renderi kuca angela\renderi konstrukcije\8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128"/>
            <a:ext cx="9144000" cy="398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konstrukcija</a:t>
            </a:r>
            <a:endParaRPr lang="hr-H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ngela\Desktop\renderi kuca angela\1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3"/>
          <a:stretch/>
        </p:blipFill>
        <p:spPr bwMode="auto">
          <a:xfrm>
            <a:off x="1" y="1550101"/>
            <a:ext cx="9150896" cy="372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3d model</a:t>
            </a:r>
          </a:p>
        </p:txBody>
      </p:sp>
    </p:spTree>
    <p:extLst>
      <p:ext uri="{BB962C8B-B14F-4D97-AF65-F5344CB8AC3E}">
        <p14:creationId xmlns:p14="http://schemas.microsoft.com/office/powerpoint/2010/main" val="14317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3d model</a:t>
            </a:r>
          </a:p>
        </p:txBody>
      </p:sp>
      <p:pic>
        <p:nvPicPr>
          <p:cNvPr id="15362" name="Picture 2" descr="C:\Users\Angela\Desktop\renderi kuca angela\1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9" b="16589"/>
          <a:stretch/>
        </p:blipFill>
        <p:spPr bwMode="auto">
          <a:xfrm>
            <a:off x="0" y="1550101"/>
            <a:ext cx="9148681" cy="372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3d model</a:t>
            </a:r>
          </a:p>
        </p:txBody>
      </p:sp>
      <p:pic>
        <p:nvPicPr>
          <p:cNvPr id="17411" name="Picture 3" descr="C:\Users\Angela\Desktop\renderi kuca angela\kuca\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76263"/>
            <a:ext cx="91249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78488" y="6254432"/>
            <a:ext cx="3672408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>
                <a:solidFill>
                  <a:schemeClr val="bg1">
                    <a:lumMod val="75000"/>
                  </a:schemeClr>
                </a:solidFill>
              </a:rPr>
              <a:t>3d model</a:t>
            </a:r>
          </a:p>
        </p:txBody>
      </p:sp>
      <p:pic>
        <p:nvPicPr>
          <p:cNvPr id="20482" name="Picture 2" descr="C:\Users\Angela\Desktop\renderi kuca angela\kuca\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5544616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ngela\Desktop\renderi kuca angela\kuca\2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5544616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65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91" y="620812"/>
            <a:ext cx="9211413" cy="558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555776" y="3356992"/>
            <a:ext cx="445740" cy="432048"/>
          </a:xfrm>
          <a:prstGeom prst="ellipse">
            <a:avLst/>
          </a:prstGeom>
          <a:noFill/>
          <a:ln w="38100">
            <a:solidFill>
              <a:schemeClr val="tx2">
                <a:lumMod val="75000"/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31840" y="2276872"/>
            <a:ext cx="2016224" cy="1080120"/>
          </a:xfrm>
          <a:prstGeom prst="line">
            <a:avLst/>
          </a:prstGeom>
          <a:ln w="44450" cmpd="sng">
            <a:solidFill>
              <a:schemeClr val="tx2">
                <a:lumMod val="75000"/>
                <a:alpha val="5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20554" y="3573016"/>
            <a:ext cx="2171526" cy="864096"/>
          </a:xfrm>
          <a:prstGeom prst="line">
            <a:avLst/>
          </a:prstGeom>
          <a:ln w="44450" cmpd="sng">
            <a:solidFill>
              <a:schemeClr val="tx2">
                <a:lumMod val="75000"/>
                <a:alpha val="5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8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laptop\15_druga godina.prvi sem\IMG_71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/>
        </p:blipFill>
        <p:spPr bwMode="auto">
          <a:xfrm>
            <a:off x="251520" y="332656"/>
            <a:ext cx="8640960" cy="61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8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laptop\15_druga godina.prvi sem\IMG_7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0" y="298727"/>
            <a:ext cx="8295735" cy="622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7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laptop\15_druga godina.prvi sem\IMG_7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7" t="1107" r="1927" b="42646"/>
          <a:stretch/>
        </p:blipFill>
        <p:spPr bwMode="auto">
          <a:xfrm>
            <a:off x="251521" y="3356992"/>
            <a:ext cx="4296746" cy="322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laptop\15_druga godina.prvi sem\IMG_8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7200"/>
                    </a14:imgEffect>
                    <a14:imgEffect>
                      <a14:saturation sat="120000"/>
                    </a14:imgEffect>
                    <a14:imgEffect>
                      <a14:brightnessContrast bright="2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3987"/>
            <a:ext cx="3960440" cy="528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0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gela\Desktop\ppt\si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" b="8770"/>
          <a:stretch/>
        </p:blipFill>
        <p:spPr bwMode="auto">
          <a:xfrm>
            <a:off x="0" y="0"/>
            <a:ext cx="9144000" cy="62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335081" y="6254431"/>
            <a:ext cx="2736304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bg1">
                    <a:lumMod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/>
              <a:t>situacija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664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6335081" y="6254431"/>
            <a:ext cx="2736304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bg1">
                    <a:lumMod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/>
              <a:t>ulazna etaža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0" b="11270"/>
          <a:stretch/>
        </p:blipFill>
        <p:spPr>
          <a:xfrm>
            <a:off x="-22591" y="404664"/>
            <a:ext cx="918831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335081" y="6254431"/>
            <a:ext cx="2736304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sr-Latn-RS"/>
            </a:defPPr>
            <a:lvl1pPr indent="0" algn="r">
              <a:spcBef>
                <a:spcPct val="20000"/>
              </a:spcBef>
              <a:buFont typeface="Arial" pitchFamily="34" charset="0"/>
              <a:buNone/>
              <a:defRPr sz="2000" spc="600">
                <a:solidFill>
                  <a:schemeClr val="bg1">
                    <a:lumMod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dirty="0" smtClean="0"/>
              <a:t>prizemlje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b="13845"/>
          <a:stretch/>
        </p:blipFill>
        <p:spPr>
          <a:xfrm>
            <a:off x="-324544" y="404664"/>
            <a:ext cx="9859800" cy="571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41</Words>
  <Application>Microsoft Office PowerPoint</Application>
  <PresentationFormat>On-screen Show (4:3)</PresentationFormat>
  <Paragraphs>21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OBITELJSKA KUĆA VAROŠ SPLIT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</dc:creator>
  <cp:lastModifiedBy>Angela</cp:lastModifiedBy>
  <cp:revision>44</cp:revision>
  <dcterms:created xsi:type="dcterms:W3CDTF">2011-01-29T21:00:22Z</dcterms:created>
  <dcterms:modified xsi:type="dcterms:W3CDTF">2011-01-31T22:31:32Z</dcterms:modified>
</cp:coreProperties>
</file>